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7" r:id="rId2"/>
    <p:sldId id="256" r:id="rId3"/>
    <p:sldId id="280" r:id="rId4"/>
    <p:sldId id="281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72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982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61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2204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5612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074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5980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6438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3317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305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96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63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55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70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50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3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81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7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D924DF3-DBE6-4EE1-AC3B-15388547D66F}" type="datetimeFigureOut">
              <a:rPr lang="en-US" smtClean="0"/>
              <a:t>10/29/2022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3619A-1B66-4DA2-8A98-3B6B13C11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307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D6F13-2275-EFBA-75F2-72799E3FF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86757"/>
            <a:ext cx="9144000" cy="1033093"/>
          </a:xfr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UNIT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BF5179-ACC8-4414-25B4-7C8DF5494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2488"/>
            <a:ext cx="9144000" cy="1033093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Network layer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Cap 275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CBD4E3-030F-F389-FB75-9CF94B20A8D9}"/>
              </a:ext>
            </a:extLst>
          </p:cNvPr>
          <p:cNvSpPr txBox="1"/>
          <p:nvPr/>
        </p:nvSpPr>
        <p:spPr>
          <a:xfrm>
            <a:off x="8640932" y="6453553"/>
            <a:ext cx="3551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Dr. Sanjeev Kumar Mandal</a:t>
            </a:r>
          </a:p>
        </p:txBody>
      </p:sp>
    </p:spTree>
    <p:extLst>
      <p:ext uri="{BB962C8B-B14F-4D97-AF65-F5344CB8AC3E}">
        <p14:creationId xmlns:p14="http://schemas.microsoft.com/office/powerpoint/2010/main" val="487901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AFB5E-AD5D-CD6F-EB66-863CBB44D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C6A2E-AF13-5055-8D77-E8268E7B4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B56153-E296-2003-260D-7D7521605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837" y="905523"/>
            <a:ext cx="10220325" cy="50957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07672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ED3C5-1D1F-4E5D-62F2-76CFDE901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90CFB-EFFB-E709-AE41-F8F421B64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A48A95-1343-B159-C28E-5664820D1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523783"/>
            <a:ext cx="11239500" cy="58415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03882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61192-F10D-A229-B8B9-E34C480C5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B6498-0580-F1BE-38FE-111F9D964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E67889-6C21-EDB6-8BE8-73F842858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214312"/>
            <a:ext cx="10829925" cy="642937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639227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55A71-6067-318E-C490-964E1286B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4F7C1-F364-786D-A0A3-C0D4BDC6F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B04BFA-6808-FDC1-158D-42C9BD636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37" y="342900"/>
            <a:ext cx="10677525" cy="6172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267652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A5D4C-376C-3BD1-0DF0-E971A4CCC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D6235-3276-AC4C-A11E-958BB8599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415567-D955-CAFF-E250-89F94F8FC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25" y="361950"/>
            <a:ext cx="10344150" cy="61341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19014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71E2-435D-8A5B-1C4B-DFABD8453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36182-76B6-211C-9B96-5879F0296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75FF6F-0725-F356-05A9-E8BD2FB5A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97" y="365125"/>
            <a:ext cx="11653605" cy="60001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42329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A2E92-BD48-E228-4F2D-FC6AA4785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5936BE6-2378-21A8-D60A-F2500F3685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6481" y="2052638"/>
            <a:ext cx="8100814" cy="41957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52869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D8028-A083-0EA4-DAFC-3D297E46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89DA6-C835-01FC-C10D-F9289A53A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69C64-2389-ED5E-40A1-77937FEEE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558"/>
            <a:ext cx="12192000" cy="64568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676935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A3C1C-AD90-10F8-FC85-E4CB4B299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A3EC6-3271-7240-CC95-09497D027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32292-5557-172B-14EE-459C6C05F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294"/>
            <a:ext cx="12192000" cy="62874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40959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A7A32-FD84-D5D2-47A7-6349D9A8C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BE0F1-C184-460C-7B6D-CB315197E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8A6BD-FC5C-093F-B92F-FA8A04EE8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22"/>
            <a:ext cx="12192000" cy="64923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20472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2701C-6396-B0DD-59DD-5CEFDC622B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2544C0-BB85-BB49-A3BD-D3BB7ADD24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05AB2B-C830-3962-6C40-3AFD531F3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970" y="530347"/>
            <a:ext cx="10854060" cy="57905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98623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5CF87-D363-6673-50EF-BD0F828CC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A70AF-F242-D00B-8017-FB40A624E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6A020F-AF19-04AC-82B7-529600C26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20" y="825623"/>
            <a:ext cx="10495810" cy="47850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267598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09C98-D02D-752E-6D01-DE2E334F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5567D-AEFA-51B5-89CF-BA589CDEA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D45C0E-C7EE-A72A-3BD9-769C0DA52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69" y="191495"/>
            <a:ext cx="10876348" cy="64750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33170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4176A-2DEF-1E23-085A-D4FD0ADA0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5DE26-A5EC-4719-E3B0-735323437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6FAAC8-4E2F-9EC5-A85F-C254E63DDE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5" y="488107"/>
            <a:ext cx="11016428" cy="58949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450015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91E5D-FC25-AADC-F262-95AE371BF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B0789-7485-3CE3-FC83-EE8F128F2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97FED6-EF30-1C42-DD10-5BCD48DE9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846" y="396406"/>
            <a:ext cx="10875145" cy="60651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919547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AB6E6-3BA8-0CBF-BE46-3F043387C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444B6-DD0A-5223-C430-8F14E4306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3AC507-D492-54C9-268D-A33403EC5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128" y="234275"/>
            <a:ext cx="11292396" cy="63627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89896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9FE36-D2F8-C297-A8AE-E19D9D237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EF01C-18E5-93CC-9936-B1DE92C11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A5FA96-1DB2-4450-F818-A65048A67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34" y="361522"/>
            <a:ext cx="11517332" cy="61349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03179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C2B21-34E2-A16F-8BAE-BFC8A66C5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9045D-DAC0-53A5-09BB-136540AFC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55FB6-C0D8-C69F-97F2-A41B091D6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39" y="390101"/>
            <a:ext cx="11622122" cy="60777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902882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B35C7-5EB6-B432-B41B-F9858D5CD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468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VLSM Problem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55BF041-59AC-F05D-59E5-BBCAD2DFB6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0003" y="2052638"/>
            <a:ext cx="8013770" cy="41957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706260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9678A-87D7-80FB-5C87-998A3C2BD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06D00-1045-EC7A-4A01-AC62FFBF4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727221-255A-D0B2-9BD1-5DE16AF61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571" y="365125"/>
            <a:ext cx="10440857" cy="6127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451440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A1B9E-E0E2-21B7-4597-E208BC17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3F67B-ADC4-3BF7-4A30-C6EB0DA1D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0490BF-24F0-FA62-F9C0-FC3208843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365125"/>
            <a:ext cx="11239500" cy="6127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6883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B2C0E-5EFB-C92B-4DE9-76477A798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1B3F6-8ABF-1834-2CDE-29A177EAD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05DE6C-FF61-D22E-CAF0-99280345C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5" y="365125"/>
            <a:ext cx="11220450" cy="60267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503011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CB80B-EA01-DEE6-AE0E-D82CC629C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F331E-613C-C9D0-81AA-3E5F608A5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1BA1EE-6393-2C05-EF5B-CCF9C012C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887767"/>
            <a:ext cx="11382375" cy="49714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417695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6ECE0-E2A0-1349-05E9-955C261F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D572C-F6C6-FC8D-67D8-CCA93CBD4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8D6FA-D5AB-F284-3B08-28660054C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65126"/>
            <a:ext cx="11430000" cy="62398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950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D466F-2A5B-6AD9-1888-B7F5E958C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F7660-FC37-6CE6-F93F-D3DF4FE4E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07C775-01F7-A2EC-7A4E-27B654D38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328474"/>
            <a:ext cx="11372850" cy="62765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297598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33161-5482-35AB-58BB-18BEAEA39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205645"/>
            <a:ext cx="9404723" cy="807911"/>
          </a:xfrm>
        </p:spPr>
        <p:txBody>
          <a:bodyPr/>
          <a:lstStyle/>
          <a:p>
            <a:pPr algn="ctr"/>
            <a:r>
              <a:rPr lang="en-US" dirty="0"/>
              <a:t>Public and Private IP Addresses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ABD67F-5DFC-3C4A-6B9E-CD8EEFBBA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451" y="1617974"/>
            <a:ext cx="10394474" cy="39660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914891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54B2A-9C05-EB3A-C4CB-6A4D07F4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6E454-3D3C-1801-A2F7-E9671AEE5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BD4861-0EA4-A39F-9B9A-37C31F6C2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" y="284085"/>
            <a:ext cx="11410950" cy="62498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389056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966BB-FBDA-2DDF-9150-BC01A0F71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46C7E-2269-6E8A-369A-C0DBAC72B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CBDA8E-38E1-18FA-C542-C2CEAB8D3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687" y="204186"/>
            <a:ext cx="10891375" cy="63031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9BDAA2-F82D-9186-AEF8-29B9F1B49088}"/>
              </a:ext>
            </a:extLst>
          </p:cNvPr>
          <p:cNvSpPr txBox="1"/>
          <p:nvPr/>
        </p:nvSpPr>
        <p:spPr>
          <a:xfrm>
            <a:off x="0" y="2760955"/>
            <a:ext cx="1038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 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6F4E42-F493-9BCF-3BB0-E5D301B02FD6}"/>
              </a:ext>
            </a:extLst>
          </p:cNvPr>
          <p:cNvSpPr txBox="1"/>
          <p:nvPr/>
        </p:nvSpPr>
        <p:spPr>
          <a:xfrm>
            <a:off x="64625" y="3429000"/>
            <a:ext cx="1038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 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3615E8-4B39-E3F0-6C17-506216E6E92E}"/>
              </a:ext>
            </a:extLst>
          </p:cNvPr>
          <p:cNvSpPr txBox="1"/>
          <p:nvPr/>
        </p:nvSpPr>
        <p:spPr>
          <a:xfrm>
            <a:off x="32312" y="4173042"/>
            <a:ext cx="1038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 C</a:t>
            </a:r>
          </a:p>
        </p:txBody>
      </p:sp>
    </p:spTree>
    <p:extLst>
      <p:ext uri="{BB962C8B-B14F-4D97-AF65-F5344CB8AC3E}">
        <p14:creationId xmlns:p14="http://schemas.microsoft.com/office/powerpoint/2010/main" val="29543364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151C7-91B0-806F-582C-781866FE4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6F9FD-4807-4954-236F-1BAFD53CE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F4304B-A591-05B6-3682-15AEEE8AE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39" y="140259"/>
            <a:ext cx="10848512" cy="57072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3A1C76-5EB1-2A4A-8116-F96B21FCD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676" y="5895974"/>
            <a:ext cx="8602648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5597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25D74-FA95-C654-8170-071E37EC3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E4A4E-0CC3-54EF-0A4C-215A27CAB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B86C12-C0C7-36E6-2835-D3788449C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608" y="210951"/>
            <a:ext cx="9899080" cy="649269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0630772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8158E-5F6E-6C38-B2B6-C32D56D57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EAC0F-4065-DF57-5167-1515B58F4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916672-E6EF-31F1-6DEA-A2324D064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22" y="378988"/>
            <a:ext cx="10255482" cy="60262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265564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1F04D-CBEB-7377-B67E-72AF00F6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0D94C-E4A2-99BA-A529-180BC90EB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8F1DD0-ECC8-73CF-DC92-DD8A26FB6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809" y="376445"/>
            <a:ext cx="10130959" cy="61042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51202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6B06-57D5-4953-D159-0241782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EAE20-7655-5AE4-918C-AB27EE47F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DABA59-A6D3-9150-272C-56B8FF58F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110" y="497150"/>
            <a:ext cx="11017898" cy="55396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517328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00C1E-8FA5-8ED1-A7AB-AB858B96A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BEAF7-A800-C8E7-4DEE-441585AB0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71FE23-E6A0-F957-C0E7-73075D7E9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13190"/>
            <a:ext cx="10236171" cy="66316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122055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54E47-2248-1FAC-E953-49B3AED63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F2630-70E9-3099-E763-B930ABCE9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25FF81-7A5C-A203-9973-881C3AD3C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688" y="164237"/>
            <a:ext cx="10287000" cy="65295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402470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E3232-F0A7-352E-CAFA-E74F881D5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EF0B6-2CB7-8A7F-436D-C6806159A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11066E-F314-ED90-6B1A-595F6E6C7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620" y="115409"/>
            <a:ext cx="10249068" cy="66271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928478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50699-A5D8-E13F-E373-CCCFC3F87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C0A13-6974-30A2-A5A1-D0CE8F3BD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4D9BB1-0418-2767-298C-6E295F2B0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11" y="181992"/>
            <a:ext cx="10377340" cy="64940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995025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54C44-173B-A2CA-AB4A-FF2C61FD6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67157-FE0B-A394-78ED-0EB21CFC9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CCA299-CFBF-5339-02B4-2BE7AE3C7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679" y="115409"/>
            <a:ext cx="11072642" cy="66271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687960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D47A-8078-580B-DB91-4AAE94CC4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1C622-A01C-CEEA-C2E7-96F0942F1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A72930-98CD-3ABE-B8DE-74AA0FB24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54" y="226359"/>
            <a:ext cx="11298492" cy="64052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494131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A56A-3E84-783E-F187-7E24C7F21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FB2FB-B121-AF1D-BC97-9910CE9C9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IPV6</a:t>
            </a:r>
          </a:p>
          <a:p>
            <a:r>
              <a:rPr lang="en-US" dirty="0"/>
              <a:t>basic routing (or forwarding) mechanism (during lab)</a:t>
            </a:r>
          </a:p>
          <a:p>
            <a:r>
              <a:rPr lang="en-US" dirty="0"/>
              <a:t>unicast routing protocols</a:t>
            </a:r>
          </a:p>
          <a:p>
            <a:pPr lvl="1"/>
            <a:r>
              <a:rPr lang="en-US" dirty="0"/>
              <a:t>distance vector routing</a:t>
            </a:r>
          </a:p>
          <a:p>
            <a:pPr lvl="1"/>
            <a:r>
              <a:rPr lang="en-US" dirty="0"/>
              <a:t>RIP, link state routing</a:t>
            </a:r>
          </a:p>
          <a:p>
            <a:pPr lvl="1"/>
            <a:r>
              <a:rPr lang="en-US" dirty="0"/>
              <a:t>OSPF</a:t>
            </a:r>
          </a:p>
          <a:p>
            <a:pPr lvl="1"/>
            <a:r>
              <a:rPr lang="en-US" dirty="0"/>
              <a:t>path vector routing</a:t>
            </a:r>
          </a:p>
          <a:p>
            <a:pPr lvl="1"/>
            <a:r>
              <a:rPr lang="en-US" dirty="0"/>
              <a:t>BGP</a:t>
            </a:r>
          </a:p>
          <a:p>
            <a:r>
              <a:rPr lang="en-US" dirty="0"/>
              <a:t>overview of multicast routing</a:t>
            </a:r>
          </a:p>
        </p:txBody>
      </p:sp>
    </p:spTree>
    <p:extLst>
      <p:ext uri="{BB962C8B-B14F-4D97-AF65-F5344CB8AC3E}">
        <p14:creationId xmlns:p14="http://schemas.microsoft.com/office/powerpoint/2010/main" val="671092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DFBD3-3256-4728-1CA1-C5D86A021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26A1E-0CE0-4BB0-1386-B243440B0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5C31EF-7215-5A65-D9ED-2B1760962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" y="435006"/>
            <a:ext cx="11182350" cy="55419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78172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EAEDE-C52F-988F-9A4C-9D8B10AD4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C97D2-07F1-CCCA-8BCA-628C908F0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DA2986-6356-8EC8-363B-25E3B622A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60" y="365125"/>
            <a:ext cx="11517297" cy="63904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28746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7AB5-B49B-BC98-6030-A25F0402E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AD6A2-E0FC-EA15-35F2-CF1BBE47A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4B67DA-DBE2-91CC-A8D6-318ABCE8A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04" y="257787"/>
            <a:ext cx="10758996" cy="62021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18082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FF7C6-A202-7DC0-780E-50D5BF8F3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9FA21-FB67-24A3-CDB1-DD79C8734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2F2ED6-F51E-FBE1-F27E-FD6847F64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69" y="310326"/>
            <a:ext cx="10625831" cy="61733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2302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3D983-C909-CFDA-2114-3393ED3CC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4A91F-A90B-CD15-98C3-F5C591F58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09F9F9-2F05-702D-56DD-772486A8B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514905"/>
            <a:ext cx="11534775" cy="59779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575532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495</TotalTime>
  <Words>59</Words>
  <Application>Microsoft Office PowerPoint</Application>
  <PresentationFormat>Widescreen</PresentationFormat>
  <Paragraphs>19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0" baseType="lpstr">
      <vt:lpstr>Arial</vt:lpstr>
      <vt:lpstr>Century Gothic</vt:lpstr>
      <vt:lpstr>Wingdings 3</vt:lpstr>
      <vt:lpstr>Ion</vt:lpstr>
      <vt:lpstr>UNIT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VLSM Problem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Public and Private IP Addresses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Class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5</dc:title>
  <dc:creator>sanjeev mandal</dc:creator>
  <cp:lastModifiedBy>sanjeev mandal</cp:lastModifiedBy>
  <cp:revision>53</cp:revision>
  <dcterms:created xsi:type="dcterms:W3CDTF">2022-10-23T10:09:33Z</dcterms:created>
  <dcterms:modified xsi:type="dcterms:W3CDTF">2022-10-29T04:48:02Z</dcterms:modified>
</cp:coreProperties>
</file>

<file path=docProps/thumbnail.jpeg>
</file>